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94AF-6FC3-40FE-BDFC-F48BCAA9E9B2}" type="datetimeFigureOut">
              <a:rPr lang="es-MX" smtClean="0"/>
              <a:t>14/05/2013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E513-B018-4BC1-AA0D-E663F08C513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94AF-6FC3-40FE-BDFC-F48BCAA9E9B2}" type="datetimeFigureOut">
              <a:rPr lang="es-MX" smtClean="0"/>
              <a:t>14/05/2013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E513-B018-4BC1-AA0D-E663F08C513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94AF-6FC3-40FE-BDFC-F48BCAA9E9B2}" type="datetimeFigureOut">
              <a:rPr lang="es-MX" smtClean="0"/>
              <a:t>14/05/2013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E513-B018-4BC1-AA0D-E663F08C513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94AF-6FC3-40FE-BDFC-F48BCAA9E9B2}" type="datetimeFigureOut">
              <a:rPr lang="es-MX" smtClean="0"/>
              <a:t>14/05/2013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E513-B018-4BC1-AA0D-E663F08C513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94AF-6FC3-40FE-BDFC-F48BCAA9E9B2}" type="datetimeFigureOut">
              <a:rPr lang="es-MX" smtClean="0"/>
              <a:t>14/05/2013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E513-B018-4BC1-AA0D-E663F08C513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94AF-6FC3-40FE-BDFC-F48BCAA9E9B2}" type="datetimeFigureOut">
              <a:rPr lang="es-MX" smtClean="0"/>
              <a:t>14/05/2013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E513-B018-4BC1-AA0D-E663F08C513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94AF-6FC3-40FE-BDFC-F48BCAA9E9B2}" type="datetimeFigureOut">
              <a:rPr lang="es-MX" smtClean="0"/>
              <a:t>14/05/2013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E513-B018-4BC1-AA0D-E663F08C513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94AF-6FC3-40FE-BDFC-F48BCAA9E9B2}" type="datetimeFigureOut">
              <a:rPr lang="es-MX" smtClean="0"/>
              <a:t>14/05/2013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E513-B018-4BC1-AA0D-E663F08C513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94AF-6FC3-40FE-BDFC-F48BCAA9E9B2}" type="datetimeFigureOut">
              <a:rPr lang="es-MX" smtClean="0"/>
              <a:t>14/05/2013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E513-B018-4BC1-AA0D-E663F08C513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94AF-6FC3-40FE-BDFC-F48BCAA9E9B2}" type="datetimeFigureOut">
              <a:rPr lang="es-MX" smtClean="0"/>
              <a:t>14/05/2013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E513-B018-4BC1-AA0D-E663F08C513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94AF-6FC3-40FE-BDFC-F48BCAA9E9B2}" type="datetimeFigureOut">
              <a:rPr lang="es-MX" smtClean="0"/>
              <a:t>14/05/2013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E513-B018-4BC1-AA0D-E663F08C513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194AF-6FC3-40FE-BDFC-F48BCAA9E9B2}" type="datetimeFigureOut">
              <a:rPr lang="es-MX" smtClean="0"/>
              <a:t>14/05/2013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6E513-B018-4BC1-AA0D-E663F08C513E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368" t="9240" r="6873" b="12598"/>
          <a:stretch>
            <a:fillRect/>
          </a:stretch>
        </p:blipFill>
        <p:spPr bwMode="auto">
          <a:xfrm>
            <a:off x="-1" y="0"/>
            <a:ext cx="9200035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051720" y="4941168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000" b="1" dirty="0" smtClean="0"/>
              <a:t>AV. 14 SUR</a:t>
            </a:r>
            <a:endParaRPr lang="es-MX" sz="1000" b="1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6300192" y="2636912"/>
            <a:ext cx="288032" cy="50405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932040" y="1052736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>
            <a:off x="6228184" y="3573016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5796136" y="3573016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V="1">
            <a:off x="5364088" y="2708920"/>
            <a:ext cx="576064" cy="20764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4932040" y="1628800"/>
            <a:ext cx="432048" cy="28803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5364088" y="2276872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5364088" y="1700808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 rot="16200000">
            <a:off x="4349689" y="4875447"/>
            <a:ext cx="1539551" cy="230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900" b="1" dirty="0" smtClean="0"/>
              <a:t>AV. PLUTARCO ELIAS CALLES</a:t>
            </a:r>
            <a:endParaRPr lang="es-MX" sz="900" b="1" dirty="0"/>
          </a:p>
        </p:txBody>
      </p:sp>
      <p:sp>
        <p:nvSpPr>
          <p:cNvPr id="49" name="48 Rectángulo"/>
          <p:cNvSpPr/>
          <p:nvPr/>
        </p:nvSpPr>
        <p:spPr>
          <a:xfrm>
            <a:off x="4644008" y="2924944"/>
            <a:ext cx="750102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CRUCERO CERRADO</a:t>
            </a:r>
            <a:endParaRPr lang="es-MX" sz="1100" dirty="0"/>
          </a:p>
        </p:txBody>
      </p:sp>
      <p:sp>
        <p:nvSpPr>
          <p:cNvPr id="50" name="49 CuadroTexto"/>
          <p:cNvSpPr txBox="1"/>
          <p:nvPr/>
        </p:nvSpPr>
        <p:spPr>
          <a:xfrm rot="20325351">
            <a:off x="221305" y="4251645"/>
            <a:ext cx="2202133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000" b="1" dirty="0" smtClean="0"/>
              <a:t>AV.  LAS TORRES (ENRIQUE SAENZ)</a:t>
            </a:r>
            <a:endParaRPr lang="es-MX" sz="1000" b="1" dirty="0"/>
          </a:p>
        </p:txBody>
      </p:sp>
      <p:cxnSp>
        <p:nvCxnSpPr>
          <p:cNvPr id="54" name="53 Conector recto de flecha"/>
          <p:cNvCxnSpPr/>
          <p:nvPr/>
        </p:nvCxnSpPr>
        <p:spPr>
          <a:xfrm flipV="1">
            <a:off x="3419872" y="2132856"/>
            <a:ext cx="72008" cy="57606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flipV="1">
            <a:off x="2483768" y="3861048"/>
            <a:ext cx="504056" cy="14401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V="1">
            <a:off x="3491880" y="1196752"/>
            <a:ext cx="72008" cy="72008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 flipV="1">
            <a:off x="3347864" y="2996952"/>
            <a:ext cx="72008" cy="64807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67 Conector recto de flecha"/>
          <p:cNvCxnSpPr/>
          <p:nvPr/>
        </p:nvCxnSpPr>
        <p:spPr>
          <a:xfrm>
            <a:off x="3491880" y="105273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/>
          <p:nvPr/>
        </p:nvCxnSpPr>
        <p:spPr>
          <a:xfrm>
            <a:off x="4211960" y="1124744"/>
            <a:ext cx="504056" cy="838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 flipV="1">
            <a:off x="4932040" y="260648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78 CuadroTexto"/>
          <p:cNvSpPr txBox="1"/>
          <p:nvPr/>
        </p:nvSpPr>
        <p:spPr>
          <a:xfrm rot="16495519">
            <a:off x="2502509" y="2542745"/>
            <a:ext cx="1454144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800" b="1" dirty="0" smtClean="0"/>
              <a:t>CALLE FELIX GUTIERREZ</a:t>
            </a:r>
            <a:endParaRPr lang="es-MX" sz="800" b="1" dirty="0"/>
          </a:p>
        </p:txBody>
      </p:sp>
      <p:cxnSp>
        <p:nvCxnSpPr>
          <p:cNvPr id="80" name="79 Conector recto de flecha"/>
          <p:cNvCxnSpPr/>
          <p:nvPr/>
        </p:nvCxnSpPr>
        <p:spPr>
          <a:xfrm flipV="1">
            <a:off x="3203848" y="4365104"/>
            <a:ext cx="72008" cy="72008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 flipV="1">
            <a:off x="3275856" y="3717032"/>
            <a:ext cx="72008" cy="57606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81 CuadroTexto"/>
          <p:cNvSpPr txBox="1"/>
          <p:nvPr/>
        </p:nvSpPr>
        <p:spPr>
          <a:xfrm>
            <a:off x="2483768" y="908720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000" b="1" dirty="0" smtClean="0"/>
              <a:t>AV. 10 SUR</a:t>
            </a:r>
            <a:endParaRPr lang="es-MX" sz="1000" b="1" dirty="0"/>
          </a:p>
        </p:txBody>
      </p:sp>
      <p:sp>
        <p:nvSpPr>
          <p:cNvPr id="83" name="82 CuadroTexto"/>
          <p:cNvSpPr txBox="1"/>
          <p:nvPr/>
        </p:nvSpPr>
        <p:spPr>
          <a:xfrm rot="19899738">
            <a:off x="5634950" y="1022343"/>
            <a:ext cx="1139944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800" b="1" dirty="0" smtClean="0"/>
              <a:t>AV. MANUEL CHAVEZ</a:t>
            </a:r>
            <a:endParaRPr lang="es-MX" sz="800" b="1" dirty="0"/>
          </a:p>
        </p:txBody>
      </p:sp>
      <p:sp>
        <p:nvSpPr>
          <p:cNvPr id="84" name="83 CuadroTexto"/>
          <p:cNvSpPr txBox="1"/>
          <p:nvPr/>
        </p:nvSpPr>
        <p:spPr>
          <a:xfrm rot="16200000">
            <a:off x="4973846" y="2091050"/>
            <a:ext cx="1139944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800" b="1" dirty="0" smtClean="0"/>
              <a:t>C. IGNACIO ENRIQUEZ</a:t>
            </a:r>
            <a:endParaRPr lang="es-MX" sz="800" b="1" dirty="0"/>
          </a:p>
        </p:txBody>
      </p:sp>
      <p:sp>
        <p:nvSpPr>
          <p:cNvPr id="85" name="84 CuadroTexto"/>
          <p:cNvSpPr txBox="1"/>
          <p:nvPr/>
        </p:nvSpPr>
        <p:spPr>
          <a:xfrm rot="14250951">
            <a:off x="6332254" y="2956617"/>
            <a:ext cx="87624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800" b="1" dirty="0" smtClean="0"/>
              <a:t>UNIDAD SUR</a:t>
            </a:r>
            <a:endParaRPr lang="es-MX" sz="800" b="1" dirty="0"/>
          </a:p>
        </p:txBody>
      </p:sp>
      <p:cxnSp>
        <p:nvCxnSpPr>
          <p:cNvPr id="86" name="85 Conector recto de flecha"/>
          <p:cNvCxnSpPr/>
          <p:nvPr/>
        </p:nvCxnSpPr>
        <p:spPr>
          <a:xfrm flipV="1">
            <a:off x="4932040" y="5733256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H="1">
            <a:off x="3851920" y="508518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 flipH="1">
            <a:off x="4355976" y="508518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95 Conector recto"/>
          <p:cNvCxnSpPr/>
          <p:nvPr/>
        </p:nvCxnSpPr>
        <p:spPr>
          <a:xfrm>
            <a:off x="4860032" y="5085184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98 Conector recto"/>
          <p:cNvCxnSpPr/>
          <p:nvPr/>
        </p:nvCxnSpPr>
        <p:spPr>
          <a:xfrm flipV="1">
            <a:off x="2987824" y="3645024"/>
            <a:ext cx="36004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>
            <a:off x="4932040" y="1700808"/>
            <a:ext cx="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 flipV="1">
            <a:off x="6084168" y="2636912"/>
            <a:ext cx="216024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>
            <a:off x="6588224" y="3212976"/>
            <a:ext cx="216024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122 Conector recto de flecha"/>
          <p:cNvCxnSpPr/>
          <p:nvPr/>
        </p:nvCxnSpPr>
        <p:spPr>
          <a:xfrm>
            <a:off x="4932040" y="3573016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 flipH="1">
            <a:off x="4932040" y="3573016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129 Conector recto"/>
          <p:cNvCxnSpPr/>
          <p:nvPr/>
        </p:nvCxnSpPr>
        <p:spPr>
          <a:xfrm>
            <a:off x="3203848" y="5085184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36</Words>
  <Application>Microsoft Office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8</cp:revision>
  <dcterms:created xsi:type="dcterms:W3CDTF">2013-05-14T14:32:45Z</dcterms:created>
  <dcterms:modified xsi:type="dcterms:W3CDTF">2013-05-14T15:43:38Z</dcterms:modified>
</cp:coreProperties>
</file>